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7" r:id="rId2"/>
    <p:sldId id="262" r:id="rId3"/>
    <p:sldId id="259" r:id="rId4"/>
    <p:sldId id="261" r:id="rId5"/>
    <p:sldId id="260" r:id="rId6"/>
  </p:sldIdLst>
  <p:sldSz cx="12192000" cy="6858000"/>
  <p:notesSz cx="10312400" cy="6858000"/>
  <p:embeddedFontLst>
    <p:embeddedFont>
      <p:font typeface="Montserrat" pitchFamily="2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AF0"/>
    <a:srgbClr val="00D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6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6881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842000" y="0"/>
            <a:ext cx="446722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94C7E-6162-424D-81AA-B8828EDF3976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988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31875" y="3300413"/>
            <a:ext cx="824865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46881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42000" y="6513513"/>
            <a:ext cx="446722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435AA-6EA7-4733-AFF1-221344038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88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n-M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Инженерийн чадавхыг сургалт, үйлдвэрлэл, инновацтай холбох мэргэжлийн холбоо, хувийн хэвшил, их сургуулийн хамтын ажиллагааны платформ</a:t>
            </a:r>
          </a:p>
          <a:p>
            <a:pPr fontAlgn="t"/>
            <a:endParaRPr lang="mn-M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435AA-6EA7-4733-AFF1-2213440386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0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21E936-CF1A-D943-CD60-346A10CCF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21FA9E-5180-0731-9492-B75F457F60EB}"/>
              </a:ext>
            </a:extLst>
          </p:cNvPr>
          <p:cNvSpPr txBox="1"/>
          <p:nvPr/>
        </p:nvSpPr>
        <p:spPr>
          <a:xfrm>
            <a:off x="2156786" y="3720928"/>
            <a:ext cx="46646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ИНЖЕНЕРИЙН БОЛОВСРОЛ    СУДАЛГАА, ҮЙЛДВЭРЛЭЛ ИННОВАЦЫГ ХОЛБООС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F684BD-2F95-0831-1F1E-CDB717F338C0}"/>
              </a:ext>
            </a:extLst>
          </p:cNvPr>
          <p:cNvSpPr txBox="1"/>
          <p:nvPr/>
        </p:nvSpPr>
        <p:spPr>
          <a:xfrm>
            <a:off x="6948189" y="3730816"/>
            <a:ext cx="5023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ЭРДЭМ ШИНЖИЛГЭЭНИЙ ХУРАЛ</a:t>
            </a:r>
          </a:p>
          <a:p>
            <a:r>
              <a:rPr lang="en-US" sz="2000" b="1" dirty="0">
                <a:solidFill>
                  <a:schemeClr val="bg1"/>
                </a:solidFill>
                <a:latin typeface="Montserrat" pitchFamily="2" charset="0"/>
              </a:rPr>
              <a:t>CAD/CAM/CAE </a:t>
            </a:r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ОЛИМПИАД</a:t>
            </a:r>
          </a:p>
          <a:p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ТЕХНИКИЙН МЕХАНИКИЙН ОЛИМПИАД</a:t>
            </a:r>
            <a:endParaRPr lang="en-US" sz="2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E8B06-5AE5-0348-D7FC-0FC4AECE1660}"/>
              </a:ext>
            </a:extLst>
          </p:cNvPr>
          <p:cNvSpPr txBox="1"/>
          <p:nvPr/>
        </p:nvSpPr>
        <p:spPr>
          <a:xfrm>
            <a:off x="4134399" y="2023618"/>
            <a:ext cx="4233037" cy="41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28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93D0B-4B7A-A2B5-32F1-B537BCF46EA9}"/>
              </a:ext>
            </a:extLst>
          </p:cNvPr>
          <p:cNvSpPr txBox="1"/>
          <p:nvPr/>
        </p:nvSpPr>
        <p:spPr>
          <a:xfrm>
            <a:off x="2078073" y="2366148"/>
            <a:ext cx="85647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ИНЖЕНЕРЧЛЭЛИЙН ПЛАТФОРМ</a:t>
            </a:r>
            <a:endParaRPr lang="en-US" sz="2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8E3240-CF13-0B22-B37C-8B9931261736}"/>
              </a:ext>
            </a:extLst>
          </p:cNvPr>
          <p:cNvCxnSpPr>
            <a:cxnSpLocks/>
          </p:cNvCxnSpPr>
          <p:nvPr/>
        </p:nvCxnSpPr>
        <p:spPr>
          <a:xfrm>
            <a:off x="6619583" y="3690858"/>
            <a:ext cx="0" cy="1403354"/>
          </a:xfrm>
          <a:prstGeom prst="line">
            <a:avLst/>
          </a:prstGeom>
          <a:ln>
            <a:solidFill>
              <a:srgbClr val="00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F1C0C1-7069-90DB-CD91-0BE17A6F4D53}"/>
              </a:ext>
            </a:extLst>
          </p:cNvPr>
          <p:cNvSpPr txBox="1"/>
          <p:nvPr/>
        </p:nvSpPr>
        <p:spPr>
          <a:xfrm>
            <a:off x="2078073" y="2366148"/>
            <a:ext cx="8564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МОНГОЛ ИНЖЕНЕР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DBD43A-23AF-1514-C20E-954931DB5954}"/>
              </a:ext>
            </a:extLst>
          </p:cNvPr>
          <p:cNvSpPr txBox="1"/>
          <p:nvPr/>
        </p:nvSpPr>
        <p:spPr>
          <a:xfrm>
            <a:off x="6948189" y="3720928"/>
            <a:ext cx="53945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11 ИХ ДЭЭД СУРГУУЛЬ</a:t>
            </a:r>
          </a:p>
          <a:p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29</a:t>
            </a:r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ААН,</a:t>
            </a:r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 БАЙГУУЛЛАГА</a:t>
            </a:r>
            <a:b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78 ИНЖЕНЕР</a:t>
            </a:r>
            <a:b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28</a:t>
            </a:r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8 ОЮУТАН</a:t>
            </a:r>
            <a:b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96</a:t>
            </a:r>
            <a:r>
              <a:rPr lang="ru-RU" sz="2000" b="1" dirty="0">
                <a:solidFill>
                  <a:schemeClr val="bg1"/>
                </a:solidFill>
                <a:latin typeface="Montserrat" pitchFamily="2" charset="0"/>
              </a:rPr>
              <a:t> ПРОФЕССОР, БАГШ</a:t>
            </a:r>
            <a:endParaRPr lang="en-US" sz="20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12896-1F3D-2D30-1140-420C80F67B23}"/>
              </a:ext>
            </a:extLst>
          </p:cNvPr>
          <p:cNvCxnSpPr>
            <a:cxnSpLocks/>
          </p:cNvCxnSpPr>
          <p:nvPr/>
        </p:nvCxnSpPr>
        <p:spPr>
          <a:xfrm>
            <a:off x="6619583" y="3690858"/>
            <a:ext cx="0" cy="1403354"/>
          </a:xfrm>
          <a:prstGeom prst="line">
            <a:avLst/>
          </a:prstGeom>
          <a:ln>
            <a:solidFill>
              <a:srgbClr val="00EA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79F7BE-6773-75B4-72B2-3E794E6B53D3}"/>
              </a:ext>
            </a:extLst>
          </p:cNvPr>
          <p:cNvSpPr txBox="1"/>
          <p:nvPr/>
        </p:nvSpPr>
        <p:spPr>
          <a:xfrm>
            <a:off x="2156786" y="3749528"/>
            <a:ext cx="46646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ТЕХНИКИЙН МЕХАНИКИЙН ОЛИМПИАДААС ҮҮДЭЛТЭЙ</a:t>
            </a:r>
            <a:b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mn-MN" sz="2000" b="1" dirty="0">
                <a:solidFill>
                  <a:schemeClr val="bg1"/>
                </a:solidFill>
                <a:latin typeface="Montserrat" pitchFamily="2" charset="0"/>
              </a:rPr>
              <a:t>2 ЖИЛ ТУТАМ ЗОХИОН БАЙГУУЛАГДДАГ НЭГДСЭН АРГА ХЭМЖЭЭ</a:t>
            </a:r>
            <a:endParaRPr lang="en-US" sz="2000" b="1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Rectangle 438"/>
          <p:cNvSpPr/>
          <p:nvPr/>
        </p:nvSpPr>
        <p:spPr>
          <a:xfrm>
            <a:off x="2151239" y="2351522"/>
            <a:ext cx="6078136" cy="9746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62"/>
              </a:lnSpc>
            </a:pPr>
            <a:r>
              <a:rPr lang="mn-MN" sz="1600" b="1" spc="-19" dirty="0">
                <a:solidFill>
                  <a:schemeClr val="bg1"/>
                </a:solidFill>
                <a:latin typeface="Montserrat"/>
                <a:cs typeface="Montserrat"/>
              </a:rPr>
              <a:t>ЭРДЭМ ШИНЖИЛГЭЭНИЙ ХУРАЛ</a:t>
            </a:r>
            <a:endParaRPr lang="en-GB" sz="1600" b="1" spc="-19" dirty="0">
              <a:solidFill>
                <a:schemeClr val="bg1"/>
              </a:solidFill>
              <a:latin typeface="Montserrat"/>
              <a:cs typeface="Montserrat"/>
            </a:endParaRPr>
          </a:p>
          <a:p>
            <a:pPr>
              <a:lnSpc>
                <a:spcPts val="1862"/>
              </a:lnSpc>
            </a:pPr>
            <a:r>
              <a:rPr lang="mn-MN" sz="1600" b="1" spc="-19" dirty="0">
                <a:solidFill>
                  <a:schemeClr val="bg1"/>
                </a:solidFill>
                <a:latin typeface="Montserrat"/>
                <a:cs typeface="Montserrat"/>
              </a:rPr>
              <a:t>ТЕХНИКИЙН МЕХАНИКИЙН ОЛИМПИАД</a:t>
            </a:r>
            <a:r>
              <a:rPr lang="de-DE" sz="1600" b="1" spc="-19" dirty="0">
                <a:solidFill>
                  <a:schemeClr val="bg1"/>
                </a:solidFill>
                <a:latin typeface="Montserrat"/>
                <a:cs typeface="Montserrat"/>
              </a:rPr>
              <a:t> - </a:t>
            </a:r>
            <a:r>
              <a:rPr lang="mn-MN" sz="1600" b="1" spc="13" dirty="0">
                <a:solidFill>
                  <a:schemeClr val="bg1"/>
                </a:solidFill>
                <a:latin typeface="Montserrat"/>
                <a:cs typeface="Montserrat"/>
              </a:rPr>
              <a:t>ОЮУТАНЫ</a:t>
            </a:r>
          </a:p>
          <a:p>
            <a:pPr>
              <a:lnSpc>
                <a:spcPts val="1862"/>
              </a:lnSpc>
            </a:pPr>
            <a:r>
              <a:rPr lang="en-US" sz="1600" b="1" spc="-19" dirty="0">
                <a:solidFill>
                  <a:schemeClr val="bg1"/>
                </a:solidFill>
                <a:latin typeface="Montserrat"/>
                <a:cs typeface="Montserrat"/>
              </a:rPr>
              <a:t>C</a:t>
            </a:r>
            <a:r>
              <a:rPr lang="en-US" sz="1600" b="1" dirty="0">
                <a:solidFill>
                  <a:schemeClr val="bg1"/>
                </a:solidFill>
                <a:latin typeface="Montserrat"/>
                <a:cs typeface="Montserrat"/>
              </a:rPr>
              <a:t>A</a:t>
            </a:r>
            <a:r>
              <a:rPr lang="en-US" sz="1600" b="1" spc="-27" dirty="0">
                <a:solidFill>
                  <a:schemeClr val="bg1"/>
                </a:solidFill>
                <a:latin typeface="Montserrat"/>
                <a:cs typeface="Montserrat"/>
              </a:rPr>
              <a:t>D/</a:t>
            </a:r>
            <a:r>
              <a:rPr lang="en-US" sz="1600" b="1" spc="-19" dirty="0">
                <a:solidFill>
                  <a:schemeClr val="bg1"/>
                </a:solidFill>
                <a:latin typeface="Montserrat"/>
                <a:cs typeface="Montserrat"/>
              </a:rPr>
              <a:t>C</a:t>
            </a:r>
            <a:r>
              <a:rPr lang="en-US" sz="1600" b="1" dirty="0">
                <a:solidFill>
                  <a:schemeClr val="bg1"/>
                </a:solidFill>
                <a:latin typeface="Montserrat"/>
                <a:cs typeface="Montserrat"/>
              </a:rPr>
              <a:t>AM</a:t>
            </a:r>
            <a:r>
              <a:rPr lang="en-US" sz="1600" b="1" spc="-27" dirty="0">
                <a:solidFill>
                  <a:schemeClr val="bg1"/>
                </a:solidFill>
                <a:latin typeface="Montserrat"/>
                <a:cs typeface="Montserrat"/>
              </a:rPr>
              <a:t>/</a:t>
            </a:r>
            <a:r>
              <a:rPr lang="en-US" sz="1600" b="1" spc="-19" dirty="0">
                <a:solidFill>
                  <a:schemeClr val="bg1"/>
                </a:solidFill>
                <a:latin typeface="Montserrat"/>
                <a:cs typeface="Montserrat"/>
              </a:rPr>
              <a:t>C</a:t>
            </a:r>
            <a:r>
              <a:rPr lang="en-US" sz="1600" b="1" dirty="0">
                <a:solidFill>
                  <a:schemeClr val="bg1"/>
                </a:solidFill>
                <a:latin typeface="Montserrat"/>
                <a:cs typeface="Montserrat"/>
              </a:rPr>
              <a:t>AE </a:t>
            </a:r>
            <a:r>
              <a:rPr lang="en-US" sz="1600" b="1" spc="-27" dirty="0">
                <a:solidFill>
                  <a:schemeClr val="bg1"/>
                </a:solidFill>
                <a:latin typeface="Montserrat"/>
                <a:cs typeface="Montserrat"/>
              </a:rPr>
              <a:t>О</a:t>
            </a:r>
            <a:r>
              <a:rPr lang="en-US" sz="1600" b="1" dirty="0">
                <a:solidFill>
                  <a:schemeClr val="bg1"/>
                </a:solidFill>
                <a:latin typeface="Montserrat"/>
                <a:cs typeface="Montserrat"/>
              </a:rPr>
              <a:t>ЛИМПИ</a:t>
            </a:r>
            <a:r>
              <a:rPr lang="en-US" sz="1600" b="1" spc="5" dirty="0">
                <a:solidFill>
                  <a:schemeClr val="bg1"/>
                </a:solidFill>
                <a:latin typeface="Montserrat"/>
                <a:cs typeface="Montserrat"/>
              </a:rPr>
              <a:t>А</a:t>
            </a:r>
            <a:r>
              <a:rPr lang="en-US" sz="1600" b="1" spc="13" dirty="0">
                <a:solidFill>
                  <a:schemeClr val="bg1"/>
                </a:solidFill>
                <a:latin typeface="Montserrat"/>
                <a:cs typeface="Montserrat"/>
              </a:rPr>
              <a:t>Д</a:t>
            </a:r>
            <a:r>
              <a:rPr lang="mn-MN" sz="1600" b="1" spc="13" dirty="0">
                <a:solidFill>
                  <a:schemeClr val="bg1"/>
                </a:solidFill>
                <a:latin typeface="Montserrat"/>
                <a:cs typeface="Montserrat"/>
              </a:rPr>
              <a:t> - ОЮУТАНЫ</a:t>
            </a:r>
          </a:p>
          <a:p>
            <a:pPr>
              <a:lnSpc>
                <a:spcPts val="1862"/>
              </a:lnSpc>
            </a:pPr>
            <a:r>
              <a:rPr lang="en-US" sz="1600" b="1" spc="-19" dirty="0">
                <a:solidFill>
                  <a:schemeClr val="bg1"/>
                </a:solidFill>
                <a:latin typeface="Montserrat"/>
                <a:cs typeface="Montserrat"/>
              </a:rPr>
              <a:t>C</a:t>
            </a:r>
            <a:r>
              <a:rPr lang="en-US" sz="1600" b="1" dirty="0">
                <a:solidFill>
                  <a:schemeClr val="bg1"/>
                </a:solidFill>
                <a:latin typeface="Montserrat"/>
                <a:cs typeface="Montserrat"/>
              </a:rPr>
              <a:t>A</a:t>
            </a:r>
            <a:r>
              <a:rPr lang="en-US" sz="1600" b="1" spc="-27" dirty="0">
                <a:solidFill>
                  <a:schemeClr val="bg1"/>
                </a:solidFill>
                <a:latin typeface="Montserrat"/>
                <a:cs typeface="Montserrat"/>
              </a:rPr>
              <a:t>D/</a:t>
            </a:r>
            <a:r>
              <a:rPr lang="en-US" sz="1600" b="1" spc="-19" dirty="0">
                <a:solidFill>
                  <a:schemeClr val="bg1"/>
                </a:solidFill>
                <a:latin typeface="Montserrat"/>
                <a:cs typeface="Montserrat"/>
              </a:rPr>
              <a:t>C</a:t>
            </a:r>
            <a:r>
              <a:rPr lang="en-US" sz="1600" b="1" dirty="0">
                <a:solidFill>
                  <a:schemeClr val="bg1"/>
                </a:solidFill>
                <a:latin typeface="Montserrat"/>
                <a:cs typeface="Montserrat"/>
              </a:rPr>
              <a:t>AM</a:t>
            </a:r>
            <a:r>
              <a:rPr lang="en-US" sz="1600" b="1" spc="-27" dirty="0">
                <a:solidFill>
                  <a:schemeClr val="bg1"/>
                </a:solidFill>
                <a:latin typeface="Montserrat"/>
                <a:cs typeface="Montserrat"/>
              </a:rPr>
              <a:t>/</a:t>
            </a:r>
            <a:r>
              <a:rPr lang="en-US" sz="1600" b="1" spc="-19" dirty="0">
                <a:solidFill>
                  <a:schemeClr val="bg1"/>
                </a:solidFill>
                <a:latin typeface="Montserrat"/>
                <a:cs typeface="Montserrat"/>
              </a:rPr>
              <a:t>C</a:t>
            </a:r>
            <a:r>
              <a:rPr lang="en-US" sz="1600" b="1" dirty="0">
                <a:solidFill>
                  <a:schemeClr val="bg1"/>
                </a:solidFill>
                <a:latin typeface="Montserrat"/>
                <a:cs typeface="Montserrat"/>
              </a:rPr>
              <a:t>AE </a:t>
            </a:r>
            <a:r>
              <a:rPr lang="en-US" sz="1600" b="1" spc="-27" dirty="0">
                <a:solidFill>
                  <a:schemeClr val="bg1"/>
                </a:solidFill>
                <a:latin typeface="Montserrat"/>
                <a:cs typeface="Montserrat"/>
              </a:rPr>
              <a:t>О</a:t>
            </a:r>
            <a:r>
              <a:rPr lang="en-US" sz="1600" b="1" dirty="0">
                <a:solidFill>
                  <a:schemeClr val="bg1"/>
                </a:solidFill>
                <a:latin typeface="Montserrat"/>
                <a:cs typeface="Montserrat"/>
              </a:rPr>
              <a:t>ЛИМПИ</a:t>
            </a:r>
            <a:r>
              <a:rPr lang="en-US" sz="1600" b="1" spc="5" dirty="0">
                <a:solidFill>
                  <a:schemeClr val="bg1"/>
                </a:solidFill>
                <a:latin typeface="Montserrat"/>
                <a:cs typeface="Montserrat"/>
              </a:rPr>
              <a:t>А</a:t>
            </a:r>
            <a:r>
              <a:rPr lang="en-US" sz="1600" b="1" spc="13" dirty="0">
                <a:solidFill>
                  <a:schemeClr val="bg1"/>
                </a:solidFill>
                <a:latin typeface="Montserrat"/>
                <a:cs typeface="Montserrat"/>
              </a:rPr>
              <a:t>Д</a:t>
            </a:r>
            <a:r>
              <a:rPr lang="mn-MN" sz="1600" b="1" spc="13" dirty="0">
                <a:solidFill>
                  <a:schemeClr val="bg1"/>
                </a:solidFill>
                <a:latin typeface="Montserrat"/>
                <a:cs typeface="Montserrat"/>
              </a:rPr>
              <a:t> - </a:t>
            </a:r>
            <a:r>
              <a:rPr lang="mn-MN" sz="1600" b="1" spc="13" dirty="0" err="1">
                <a:solidFill>
                  <a:schemeClr val="bg1"/>
                </a:solidFill>
                <a:latin typeface="Montserrat"/>
                <a:cs typeface="Montserrat"/>
              </a:rPr>
              <a:t>ИТА</a:t>
            </a:r>
            <a:endParaRPr lang="en-US" sz="1600" b="1" spc="13" dirty="0">
              <a:solidFill>
                <a:schemeClr val="bg1"/>
              </a:solidFill>
              <a:latin typeface="Montserrat"/>
              <a:cs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Rectangle 466"/>
          <p:cNvSpPr/>
          <p:nvPr/>
        </p:nvSpPr>
        <p:spPr>
          <a:xfrm>
            <a:off x="2136902" y="2327135"/>
            <a:ext cx="4696542" cy="5857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28" b="1" spc="4" dirty="0">
                <a:solidFill>
                  <a:schemeClr val="bg1"/>
                </a:solidFill>
                <a:latin typeface="Montserrat"/>
                <a:cs typeface="Montserrat"/>
              </a:rPr>
              <a:t>Э</a:t>
            </a:r>
            <a:r>
              <a:rPr lang="en-US" sz="2028" b="1" spc="-87" dirty="0">
                <a:solidFill>
                  <a:schemeClr val="bg1"/>
                </a:solidFill>
                <a:latin typeface="Montserrat"/>
                <a:cs typeface="Montserrat"/>
              </a:rPr>
              <a:t>Р</a:t>
            </a:r>
            <a:r>
              <a:rPr lang="en-US" sz="2028" b="1" spc="4" dirty="0">
                <a:solidFill>
                  <a:schemeClr val="bg1"/>
                </a:solidFill>
                <a:latin typeface="Montserrat"/>
                <a:cs typeface="Montserrat"/>
              </a:rPr>
              <a:t>ДЭ</a:t>
            </a:r>
            <a:r>
              <a:rPr lang="en-US" sz="2028" b="1" spc="-6" dirty="0">
                <a:solidFill>
                  <a:schemeClr val="bg1"/>
                </a:solidFill>
                <a:latin typeface="Montserrat"/>
                <a:cs typeface="Montserrat"/>
              </a:rPr>
              <a:t>М</a:t>
            </a:r>
            <a:r>
              <a:rPr lang="en-US" sz="2028" b="1" spc="2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n-US" sz="2028" b="1" spc="4" dirty="0">
                <a:solidFill>
                  <a:schemeClr val="bg1"/>
                </a:solidFill>
                <a:latin typeface="Montserrat"/>
                <a:cs typeface="Montserrat"/>
              </a:rPr>
              <a:t>ШИ</a:t>
            </a:r>
            <a:r>
              <a:rPr lang="en-US" sz="2028" b="1" spc="2" dirty="0">
                <a:solidFill>
                  <a:schemeClr val="bg1"/>
                </a:solidFill>
                <a:latin typeface="Montserrat"/>
                <a:cs typeface="Montserrat"/>
              </a:rPr>
              <a:t>Н</a:t>
            </a:r>
            <a:r>
              <a:rPr lang="en-US" sz="2028" b="1" spc="-52" dirty="0">
                <a:solidFill>
                  <a:schemeClr val="bg1"/>
                </a:solidFill>
                <a:latin typeface="Montserrat"/>
                <a:cs typeface="Montserrat"/>
              </a:rPr>
              <a:t>Ж</a:t>
            </a:r>
            <a:r>
              <a:rPr lang="en-US" sz="2028" b="1" spc="-8" dirty="0">
                <a:solidFill>
                  <a:schemeClr val="bg1"/>
                </a:solidFill>
                <a:latin typeface="Montserrat"/>
                <a:cs typeface="Montserrat"/>
              </a:rPr>
              <a:t>И</a:t>
            </a:r>
            <a:r>
              <a:rPr lang="en-US" sz="2028" b="1" dirty="0">
                <a:solidFill>
                  <a:schemeClr val="bg1"/>
                </a:solidFill>
                <a:latin typeface="Montserrat"/>
                <a:cs typeface="Montserrat"/>
              </a:rPr>
              <a:t>Л</a:t>
            </a:r>
            <a:r>
              <a:rPr lang="en-US" sz="2028" b="1" spc="-2" dirty="0">
                <a:solidFill>
                  <a:schemeClr val="bg1"/>
                </a:solidFill>
                <a:latin typeface="Montserrat"/>
                <a:cs typeface="Montserrat"/>
              </a:rPr>
              <a:t>Г</a:t>
            </a:r>
            <a:r>
              <a:rPr lang="en-US" sz="2028" b="1" spc="-31" dirty="0">
                <a:solidFill>
                  <a:schemeClr val="bg1"/>
                </a:solidFill>
                <a:latin typeface="Montserrat"/>
                <a:cs typeface="Montserrat"/>
              </a:rPr>
              <a:t>Э</a:t>
            </a:r>
            <a:r>
              <a:rPr lang="en-US" sz="2028" b="1" spc="2" dirty="0">
                <a:solidFill>
                  <a:schemeClr val="bg1"/>
                </a:solidFill>
                <a:latin typeface="Montserrat"/>
                <a:cs typeface="Montserrat"/>
              </a:rPr>
              <a:t>ЭНИ</a:t>
            </a:r>
            <a:r>
              <a:rPr lang="en-US" sz="2028" b="1" dirty="0">
                <a:solidFill>
                  <a:schemeClr val="bg1"/>
                </a:solidFill>
                <a:latin typeface="Montserrat"/>
                <a:cs typeface="Montserrat"/>
              </a:rPr>
              <a:t>Й</a:t>
            </a:r>
            <a:r>
              <a:rPr lang="en-US" sz="2028" b="1" spc="7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n-US" sz="2028" b="1" spc="-24" dirty="0">
                <a:solidFill>
                  <a:schemeClr val="bg1"/>
                </a:solidFill>
                <a:latin typeface="Montserrat"/>
                <a:cs typeface="Montserrat"/>
              </a:rPr>
              <a:t>Х</a:t>
            </a:r>
            <a:r>
              <a:rPr lang="en-US" sz="2028" b="1" spc="-28" dirty="0">
                <a:solidFill>
                  <a:schemeClr val="bg1"/>
                </a:solidFill>
                <a:latin typeface="Montserrat"/>
                <a:cs typeface="Montserrat"/>
              </a:rPr>
              <a:t>У</a:t>
            </a:r>
            <a:r>
              <a:rPr lang="en-US" sz="2028" b="1" spc="-100" dirty="0">
                <a:solidFill>
                  <a:schemeClr val="bg1"/>
                </a:solidFill>
                <a:latin typeface="Montserrat"/>
                <a:cs typeface="Montserrat"/>
              </a:rPr>
              <a:t>Р</a:t>
            </a:r>
            <a:r>
              <a:rPr lang="en-US" sz="2028" b="1" spc="12" dirty="0">
                <a:solidFill>
                  <a:schemeClr val="bg1"/>
                </a:solidFill>
                <a:latin typeface="Montserrat"/>
                <a:cs typeface="Montserrat"/>
              </a:rPr>
              <a:t>АЛ</a:t>
            </a:r>
          </a:p>
          <a:p>
            <a:pPr>
              <a:lnSpc>
                <a:spcPts val="2282"/>
              </a:lnSpc>
            </a:pPr>
            <a:r>
              <a:rPr lang="en-US" sz="1655" b="1" spc="-79" dirty="0">
                <a:solidFill>
                  <a:schemeClr val="bg1"/>
                </a:solidFill>
                <a:latin typeface="Montserrat"/>
                <a:cs typeface="Montserrat"/>
              </a:rPr>
              <a:t>Х</a:t>
            </a:r>
            <a:r>
              <a:rPr lang="en-US" sz="1655" b="1" spc="-30" dirty="0">
                <a:solidFill>
                  <a:schemeClr val="bg1"/>
                </a:solidFill>
                <a:latin typeface="Montserrat"/>
                <a:cs typeface="Montserrat"/>
              </a:rPr>
              <a:t>Э</a:t>
            </a:r>
            <a:r>
              <a:rPr lang="en-US" sz="1655" b="1" spc="-4" dirty="0">
                <a:solidFill>
                  <a:schemeClr val="bg1"/>
                </a:solidFill>
                <a:latin typeface="Montserrat"/>
                <a:cs typeface="Montserrat"/>
              </a:rPr>
              <a:t>Л</a:t>
            </a:r>
            <a:r>
              <a:rPr lang="en-US" sz="1655" b="1" spc="-30" dirty="0">
                <a:solidFill>
                  <a:schemeClr val="bg1"/>
                </a:solidFill>
                <a:latin typeface="Montserrat"/>
                <a:cs typeface="Montserrat"/>
              </a:rPr>
              <a:t>Э</a:t>
            </a:r>
            <a:r>
              <a:rPr lang="en-US" sz="1655" b="1" spc="-4" dirty="0">
                <a:solidFill>
                  <a:schemeClr val="bg1"/>
                </a:solidFill>
                <a:latin typeface="Montserrat"/>
                <a:cs typeface="Montserrat"/>
              </a:rPr>
              <a:t>Л</a:t>
            </a:r>
            <a:r>
              <a:rPr lang="en-US" sz="1655" b="1" spc="2" dirty="0">
                <a:solidFill>
                  <a:schemeClr val="bg1"/>
                </a:solidFill>
                <a:latin typeface="Montserrat"/>
                <a:cs typeface="Montserrat"/>
              </a:rPr>
              <a:t>Ц</a:t>
            </a:r>
            <a:r>
              <a:rPr lang="en-US" sz="1655" b="1" spc="-30" dirty="0">
                <a:solidFill>
                  <a:schemeClr val="bg1"/>
                </a:solidFill>
                <a:latin typeface="Montserrat"/>
                <a:cs typeface="Montserrat"/>
              </a:rPr>
              <a:t>Э</a:t>
            </a:r>
            <a:r>
              <a:rPr lang="en-US" sz="1655" b="1" spc="4" dirty="0">
                <a:solidFill>
                  <a:schemeClr val="bg1"/>
                </a:solidFill>
                <a:latin typeface="Montserrat"/>
                <a:cs typeface="Montserrat"/>
              </a:rPr>
              <a:t>Х</a:t>
            </a:r>
            <a:r>
              <a:rPr lang="en-US" sz="1655" b="1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n-US" sz="1655" b="1" spc="-2" dirty="0">
                <a:solidFill>
                  <a:schemeClr val="bg1"/>
                </a:solidFill>
                <a:latin typeface="Montserrat"/>
                <a:cs typeface="Montserrat"/>
              </a:rPr>
              <a:t>С</a:t>
            </a:r>
            <a:r>
              <a:rPr lang="en-US" sz="1655" b="1" spc="-30" dirty="0">
                <a:solidFill>
                  <a:schemeClr val="bg1"/>
                </a:solidFill>
                <a:latin typeface="Montserrat"/>
                <a:cs typeface="Montserrat"/>
              </a:rPr>
              <a:t>Э</a:t>
            </a:r>
            <a:r>
              <a:rPr lang="en-US" sz="1655" b="1" spc="4" dirty="0">
                <a:solidFill>
                  <a:schemeClr val="bg1"/>
                </a:solidFill>
                <a:latin typeface="Montserrat"/>
                <a:cs typeface="Montserrat"/>
              </a:rPr>
              <a:t>ДЭВ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07F2FF-B224-C5CB-5369-9151A19E2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A44C6E-8BB5-17E7-F739-CC083CB31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56" y="292813"/>
            <a:ext cx="3035814" cy="847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17C07F-3FE1-EC8F-E6F0-A047583BB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53" y="292813"/>
            <a:ext cx="1560579" cy="847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63707-089A-CF56-50D7-FFC0DE8B2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15" y="292813"/>
            <a:ext cx="1917196" cy="847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DFBE6D-6FB8-3A68-8012-E06D309C6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9" y="2814110"/>
            <a:ext cx="10972822" cy="20391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A21D72-861D-2594-BCDE-FE5A650A3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9" y="5072493"/>
            <a:ext cx="10972822" cy="117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106</Words>
  <Application>Microsoft Office PowerPoint</Application>
  <PresentationFormat>Widescreen</PresentationFormat>
  <Paragraphs>17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Montserrat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Chadraabal Tsegmed</dc:creator>
  <cp:lastModifiedBy>Chadraabal Tsegmed</cp:lastModifiedBy>
  <cp:revision>6</cp:revision>
  <dcterms:modified xsi:type="dcterms:W3CDTF">2026-04-13T23:57:26Z</dcterms:modified>
</cp:coreProperties>
</file>